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76" r:id="rId2"/>
    <p:sldId id="279" r:id="rId3"/>
    <p:sldId id="300" r:id="rId4"/>
    <p:sldId id="301" r:id="rId5"/>
    <p:sldId id="302" r:id="rId6"/>
    <p:sldId id="304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  <p:sldId id="317" r:id="rId20"/>
    <p:sldId id="318" r:id="rId21"/>
    <p:sldId id="319" r:id="rId22"/>
    <p:sldId id="32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98BC47-3A6C-464E-82E9-B31D9F3DF2FA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AD034-EB3E-624F-886B-3E53D511753F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F126D-6863-D545-B94C-6AEA68365DF4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1ED216-26E0-9547-9780-A1876631FA58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1E894-E6A6-6D4D-8D4C-5D725F6D0C4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4D8DF-5D35-C543-8BFD-9A81E41F7782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3E955-8146-F343-B448-B4E3B765C5AF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925F9-57CE-674F-A72D-6D5AA6302251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671108-C0CC-DC4E-A681-A8E25D4914E4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C04D90-1F38-F649-B1AC-F609B332C473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E6A850-3D68-7C48-85AC-D5B7BD43F710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23EE19-6BB5-F240-9835-E15C940D96B4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580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049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57305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57305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27697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8009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124200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638800" y="54419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24200" y="74004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431860" y="31201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24200" y="31201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31201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431860" y="43186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638800" y="43186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431860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066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73565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524342" y="34042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436591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005046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350991" y="34042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24025" y="34042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095625" y="34042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81225" y="19766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25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097918" y="8403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40543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436591" y="8403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350991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436591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40543" y="5101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97918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715558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15558" y="5101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85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097918" y="8403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26718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926718" y="8403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15033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315033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097918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12318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612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15033" y="6564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62699" y="3420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3420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15033" y="2110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24517" y="2110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47579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824517" y="3420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162699" y="2110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62699" y="47579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52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15033" y="6564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62699" y="3420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3420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315033" y="2110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24517" y="2110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47579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824517" y="3420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03229" y="2110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62699" y="47579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81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12103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08622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85510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12103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780309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28664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28664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08622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26503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6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12103" y="4546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08622" y="22834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780309" y="22834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12103" y="50826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780309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040903" y="4546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28664" y="50826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08622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26503" y="22834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2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16851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19800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979391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09800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541057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254943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74051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715558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477000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520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74051" y="87373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74051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874051" y="500857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02451" y="87373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02451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400244" y="291254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74051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502451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535486" y="500857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10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621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46210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3370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337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910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910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60353" y="234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12103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08622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85510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28664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308622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28664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28664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08622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99910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541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400244" y="87373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400244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400244" y="500857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502451" y="87373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02451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996688" y="28576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400244" y="3604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502451" y="2244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535486" y="500857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547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12103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08622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85510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28664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308622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28664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28664" y="43019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08622" y="43019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212103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11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580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049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57305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57305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27697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8009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123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910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12488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76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612488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766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2008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72008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18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41288" y="32814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12488" y="1715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526888" y="544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91000" y="45265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1715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26888" y="45265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441288" y="1715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019800" y="544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805680" y="1715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03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91000" y="2628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27650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27650" y="2628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 rot="21368256">
            <a:off x="4161243" y="3954812"/>
            <a:ext cx="916472" cy="914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412219" y="392498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27650" y="392498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131482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412219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2219" y="2628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39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105400" y="2628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9800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674282" y="2628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 rot="21368256">
            <a:off x="4462005" y="3737562"/>
            <a:ext cx="916472" cy="914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489890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674282" y="483938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674282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105400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258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03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14264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38200" y="5669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99910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406162" y="429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406162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499910" y="5669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10400" y="429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10400" y="54864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14264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876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212103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308622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G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85510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12103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780309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28664" y="18262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28664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308622" y="41682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26503" y="30318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96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110</Words>
  <Application>Microsoft Office PowerPoint</Application>
  <PresentationFormat>On-screen Show (4:3)</PresentationFormat>
  <Paragraphs>66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18</cp:revision>
  <cp:lastPrinted>2011-07-24T03:45:41Z</cp:lastPrinted>
  <dcterms:created xsi:type="dcterms:W3CDTF">2011-07-24T03:35:18Z</dcterms:created>
  <dcterms:modified xsi:type="dcterms:W3CDTF">2014-10-29T18:47:49Z</dcterms:modified>
</cp:coreProperties>
</file>